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Eram copil, trecea zăpada,</a:t>
            </a:r>
            <a:br/>
            <a:r>
              <a:t>Eu cu tristețe-o petreceam.</a:t>
            </a:r>
            <a:br/>
            <a:r>
              <a:t>Mi se părea că iarna trece,</a:t>
            </a:r>
            <a:br/>
            <a:r>
              <a:t>Mi se părea, dar eu treceam.</a:t>
            </a:r>
            <a:br/>
            <a:r>
              <a:t>Eram crescut, treceau cocorii,</a:t>
            </a:r>
            <a:br/>
            <a:r>
              <a:t>Priveam la ei până-i pierdeam.</a:t>
            </a:r>
            <a:br/>
            <a:r>
              <a:t>/: Mi se părea că vara trece,</a:t>
            </a:r>
            <a:br/>
            <a:r>
              <a:t>Mi se părea, dar eu treceam.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Eram gândind pe malul apei</a:t>
            </a:r>
            <a:br/>
            <a:r>
              <a:t>Cu unda ei la pas mergeam,</a:t>
            </a:r>
            <a:br/>
            <a:r>
              <a:t>Mi se părea că apa trece,</a:t>
            </a:r>
            <a:br/>
            <a:r>
              <a:t>Mi se părea, dar eu treceam.</a:t>
            </a:r>
            <a:br/>
            <a:r>
              <a:t>Priveam ades cum zboară norii,</a:t>
            </a:r>
            <a:br/>
            <a:r>
              <a:t>Și frunzele zburând priveam,</a:t>
            </a:r>
            <a:br/>
            <a:r>
              <a:t>/: Mi se părea ca ele zboară,</a:t>
            </a:r>
            <a:br/>
            <a:r>
              <a:t>Mi se părea, dar eu zburam.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Eram mâhnit cum bate ceasul,</a:t>
            </a:r>
            <a:br/>
            <a:r>
              <a:t>De graba lui umbrit oftam,</a:t>
            </a:r>
            <a:br/>
            <a:r>
              <a:t>Mi se părea că vremea trece,</a:t>
            </a:r>
            <a:br/>
            <a:r>
              <a:t>Mi se părea, dar eu treceam.</a:t>
            </a:r>
            <a:br/>
            <a:r>
              <a:t>Mi se părea cândva că alții</a:t>
            </a:r>
            <a:br/>
            <a:r>
              <a:t>Crezând se-nșeală, și-i plângeam,</a:t>
            </a:r>
            <a:br/>
            <a:r>
              <a:t>/: Mi se părea că-s ei pierduții,</a:t>
            </a:r>
            <a:br/>
            <a:r>
              <a:t>Mi se părea, dar eu eram.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Azi vad cu-amar, Isus, tot harul</a:t>
            </a:r>
            <a:br/>
            <a:r>
              <a:t>Ce l-am pierdut când n-ascultam,</a:t>
            </a:r>
            <a:br/>
            <a:r>
              <a:t>Mi se părea că-l am de-apururi,</a:t>
            </a:r>
            <a:br/>
            <a:r>
              <a:t>Mi se părea, dar mă-nșelam.</a:t>
            </a:r>
            <a:br/>
            <a:r>
              <a:t>Azi vad cu-amar, Isus, tot harul</a:t>
            </a:r>
            <a:br/>
            <a:r>
              <a:t>Ce l-am pierdut când n-ascultam,</a:t>
            </a:r>
            <a:br/>
            <a:r>
              <a:t>/: Mi se părea că-l am de-apururi,</a:t>
            </a:r>
            <a:br/>
            <a:r>
              <a:t>Mi se părea, dar mă-nșelam.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